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61" r:id="rId3"/>
    <p:sldId id="265" r:id="rId4"/>
    <p:sldId id="266" r:id="rId5"/>
    <p:sldId id="257" r:id="rId6"/>
    <p:sldId id="258" r:id="rId7"/>
    <p:sldId id="270" r:id="rId8"/>
    <p:sldId id="263" r:id="rId9"/>
    <p:sldId id="267" r:id="rId10"/>
    <p:sldId id="260" r:id="rId11"/>
    <p:sldId id="268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7EB"/>
    <a:srgbClr val="5AB0EC"/>
    <a:srgbClr val="6FA8CF"/>
    <a:srgbClr val="499BEA"/>
    <a:srgbClr val="52A7EB"/>
    <a:srgbClr val="2AAFF1"/>
    <a:srgbClr val="00A3FF"/>
    <a:srgbClr val="76D6FF"/>
    <a:srgbClr val="15B4C6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32"/>
  </p:normalViewPr>
  <p:slideViewPr>
    <p:cSldViewPr snapToGrid="0" snapToObjects="1">
      <p:cViewPr>
        <p:scale>
          <a:sx n="80" d="100"/>
          <a:sy n="80" d="100"/>
        </p:scale>
        <p:origin x="60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4739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603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25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50886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870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108337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7980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1297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623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89027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6/4/21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‹Nr.›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23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499BEA"/>
            </a:gs>
            <a:gs pos="48000">
              <a:srgbClr val="53A7EB"/>
            </a:gs>
            <a:gs pos="100000">
              <a:srgbClr val="5AB0EC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C455E8D6-2AA8-8647-A8C8-4E345969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09" y="2157487"/>
            <a:ext cx="5770182" cy="2543026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7250BDFB-5BFC-2F45-8EF4-CC5E5C255820}"/>
              </a:ext>
            </a:extLst>
          </p:cNvPr>
          <p:cNvSpPr txBox="1"/>
          <p:nvPr/>
        </p:nvSpPr>
        <p:spPr>
          <a:xfrm flipH="1">
            <a:off x="5116019" y="4828121"/>
            <a:ext cx="1959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bg1"/>
                </a:solidFill>
              </a:rPr>
              <a:t>2020 / 2021</a:t>
            </a:r>
          </a:p>
        </p:txBody>
      </p:sp>
    </p:spTree>
    <p:extLst>
      <p:ext uri="{BB962C8B-B14F-4D97-AF65-F5344CB8AC3E}">
        <p14:creationId xmlns:p14="http://schemas.microsoft.com/office/powerpoint/2010/main" val="107929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E5352-C72F-9340-9D67-A11FFB91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36976"/>
            <a:ext cx="2947482" cy="2114663"/>
          </a:xfrm>
        </p:spPr>
        <p:txBody>
          <a:bodyPr/>
          <a:lstStyle/>
          <a:p>
            <a:pPr algn="ctr"/>
            <a:r>
              <a:rPr lang="de-DE" dirty="0"/>
              <a:t>Hindernisse</a:t>
            </a:r>
          </a:p>
        </p:txBody>
      </p:sp>
      <p:pic>
        <p:nvPicPr>
          <p:cNvPr id="5" name="Inhaltsplatzhalter 4" descr="Hochspannung">
            <a:extLst>
              <a:ext uri="{FF2B5EF4-FFF2-40B4-BE49-F238E27FC236}">
                <a16:creationId xmlns:a16="http://schemas.microsoft.com/office/drawing/2014/main" id="{BC458074-C602-DE4E-B140-60E1B01F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840" y="3306063"/>
            <a:ext cx="1435640" cy="143564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5A4B9D-EDBD-EA4E-8E33-AE1C344A4C2C}"/>
              </a:ext>
            </a:extLst>
          </p:cNvPr>
          <p:cNvSpPr txBox="1"/>
          <p:nvPr/>
        </p:nvSpPr>
        <p:spPr>
          <a:xfrm>
            <a:off x="4612390" y="1382286"/>
            <a:ext cx="5753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 err="1"/>
              <a:t>KeyCloak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Export der Animationen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Drag &amp; Drop im Wohnzimmer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Customized</a:t>
            </a:r>
            <a:r>
              <a:rPr lang="de-AT" sz="2000" b="1" dirty="0"/>
              <a:t> Design in </a:t>
            </a:r>
            <a:r>
              <a:rPr lang="de-AT" sz="2000" b="1" dirty="0" err="1"/>
              <a:t>Flutter</a:t>
            </a: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AT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AT" sz="2000" b="1" dirty="0"/>
              <a:t>IOS </a:t>
            </a:r>
            <a:r>
              <a:rPr lang="de-AT" sz="2000" b="1" dirty="0" err="1"/>
              <a:t>Cocoa</a:t>
            </a:r>
            <a:r>
              <a:rPr lang="de-AT" sz="2000" b="1" dirty="0"/>
              <a:t> </a:t>
            </a:r>
            <a:r>
              <a:rPr lang="de-AT" sz="2000" b="1" dirty="0" err="1"/>
              <a:t>Pods</a:t>
            </a:r>
            <a:endParaRPr lang="de-AT" sz="2000" b="1" dirty="0"/>
          </a:p>
        </p:txBody>
      </p:sp>
    </p:spTree>
    <p:extLst>
      <p:ext uri="{BB962C8B-B14F-4D97-AF65-F5344CB8AC3E}">
        <p14:creationId xmlns:p14="http://schemas.microsoft.com/office/powerpoint/2010/main" val="425513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F7EB57-C21B-504C-B3B4-CB2262BB1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454" y="3462821"/>
            <a:ext cx="3851287" cy="1124712"/>
          </a:xfrm>
        </p:spPr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88087D-21C4-C14F-9625-98BBF1BCE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6DC75B-5AE2-744A-B233-F8DE7B96ABD9}"/>
              </a:ext>
            </a:extLst>
          </p:cNvPr>
          <p:cNvSpPr/>
          <p:nvPr/>
        </p:nvSpPr>
        <p:spPr>
          <a:xfrm>
            <a:off x="8248961" y="-1"/>
            <a:ext cx="3943039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8CBB4F-06DC-B64D-9D90-379C7D21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087" y="723778"/>
            <a:ext cx="2658748" cy="5317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50D6A7-52AE-6F42-BFC8-29329A0D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114" y="723778"/>
            <a:ext cx="3020693" cy="5478087"/>
          </a:xfrm>
          <a:prstGeom prst="rect">
            <a:avLst/>
          </a:prstGeom>
        </p:spPr>
      </p:pic>
      <p:pic>
        <p:nvPicPr>
          <p:cNvPr id="13" name="Grafik 12" descr="Recherche">
            <a:extLst>
              <a:ext uri="{FF2B5EF4-FFF2-40B4-BE49-F238E27FC236}">
                <a16:creationId xmlns:a16="http://schemas.microsoft.com/office/drawing/2014/main" id="{1DA64C61-0C8C-3248-8324-1F8F76E6A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246" y="3642326"/>
            <a:ext cx="1044632" cy="1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10A982-B568-7442-B1D0-B4E7F9D8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52" y="2603130"/>
            <a:ext cx="6068070" cy="164259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 dirty="0" err="1"/>
              <a:t>Wieso</a:t>
            </a:r>
            <a:r>
              <a:rPr lang="en-US" spc="-100" dirty="0"/>
              <a:t> </a:t>
            </a:r>
            <a:r>
              <a:rPr lang="en-US" spc="-100" dirty="0" err="1"/>
              <a:t>beenden</a:t>
            </a:r>
            <a:r>
              <a:rPr lang="en-US" spc="-100" dirty="0"/>
              <a:t> </a:t>
            </a:r>
            <a:r>
              <a:rPr lang="en-US" spc="-100" dirty="0" err="1"/>
              <a:t>wir</a:t>
            </a:r>
            <a:r>
              <a:rPr lang="en-US" spc="-100" dirty="0"/>
              <a:t> das </a:t>
            </a:r>
            <a:r>
              <a:rPr lang="en-US" spc="-100" dirty="0" err="1"/>
              <a:t>Projekt</a:t>
            </a:r>
            <a:r>
              <a:rPr lang="en-US" spc="-100" dirty="0"/>
              <a:t>? </a:t>
            </a:r>
            <a:br>
              <a:rPr lang="en-US" spc="-100" dirty="0"/>
            </a:br>
            <a:br>
              <a:rPr lang="en-US" spc="-100" dirty="0"/>
            </a:br>
            <a:r>
              <a:rPr lang="en-US" spc="-100" dirty="0"/>
              <a:t>Wie </a:t>
            </a:r>
            <a:r>
              <a:rPr lang="en-US" spc="-100" dirty="0" err="1"/>
              <a:t>geht</a:t>
            </a:r>
            <a:r>
              <a:rPr lang="en-US" spc="-100" dirty="0"/>
              <a:t> es </a:t>
            </a:r>
            <a:r>
              <a:rPr lang="en-US" spc="-100" dirty="0" err="1"/>
              <a:t>weiter</a:t>
            </a:r>
            <a:r>
              <a:rPr lang="en-US" spc="-100" dirty="0"/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6E6032-5EFE-2940-ADE1-C9202122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0" r="12699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1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F8BCEA-4D1C-9941-8D57-546B5296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t="589" b="15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outerShdw blurRad="177800" dist="50800" dir="5400000" algn="ctr" rotWithShape="0">
              <a:srgbClr val="000000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1CC7BF-07C4-5F44-B0A3-93533E39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705" y="4472245"/>
            <a:ext cx="7550590" cy="849713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tx1"/>
                </a:solidFill>
              </a:rPr>
              <a:t>Danke für die Aufmerksamkeit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22CB871-0D96-594C-A6EC-F197CB26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48" y="2060662"/>
            <a:ext cx="4503303" cy="19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7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F4926-06F5-094F-9B52-A10834A3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412004" cy="5120639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53A7EB"/>
                </a:solidFill>
              </a:rPr>
              <a:t>Um was geht’s?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CFF8D7-253E-3840-9BB1-D324A158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Tracke</a:t>
            </a:r>
            <a:r>
              <a:rPr lang="de-DE" dirty="0">
                <a:solidFill>
                  <a:schemeClr val="tx1"/>
                </a:solidFill>
              </a:rPr>
              <a:t> dein Wohlbefinden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Tätige Eingaben zu Essen, Schlaf, Bewegung und Arbeit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Avatar zeigt 5 verschiedene Emotionen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DEDB320-F9A9-9D49-9D6A-846026A9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173" y="1397517"/>
            <a:ext cx="3757647" cy="39021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7428D50-6546-F345-A3DF-5276D02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6" y="1552949"/>
            <a:ext cx="3632200" cy="37719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4F75EAF-CCC6-0E48-9974-4D489685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93" y="1552949"/>
            <a:ext cx="3632200" cy="3771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BD38AF-CD44-1546-A296-064177F4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33" y="1543050"/>
            <a:ext cx="3632200" cy="3771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327C6A-508F-3049-8ADF-FE142A87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3117" y="1477914"/>
            <a:ext cx="3757648" cy="3902173"/>
          </a:xfrm>
          <a:prstGeom prst="rect">
            <a:avLst/>
          </a:prstGeom>
        </p:spPr>
      </p:pic>
      <p:sp>
        <p:nvSpPr>
          <p:cNvPr id="7" name="Ecken des Rechtecks auf der gleichen Seite abrunden 6">
            <a:extLst>
              <a:ext uri="{FF2B5EF4-FFF2-40B4-BE49-F238E27FC236}">
                <a16:creationId xmlns:a16="http://schemas.microsoft.com/office/drawing/2014/main" id="{DE9A0A7F-A9FF-B747-99B0-560169F0CD10}"/>
              </a:ext>
            </a:extLst>
          </p:cNvPr>
          <p:cNvSpPr/>
          <p:nvPr/>
        </p:nvSpPr>
        <p:spPr>
          <a:xfrm>
            <a:off x="0" y="5025424"/>
            <a:ext cx="12192000" cy="2510072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/>
              <a:t>Die Emotionen</a:t>
            </a:r>
          </a:p>
        </p:txBody>
      </p:sp>
    </p:spTree>
    <p:extLst>
      <p:ext uri="{BB962C8B-B14F-4D97-AF65-F5344CB8AC3E}">
        <p14:creationId xmlns:p14="http://schemas.microsoft.com/office/powerpoint/2010/main" val="25718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7F8FB-8D29-6A4C-A06F-0F9E9C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de-DE" sz="3300" dirty="0"/>
              <a:t>Praktische Einsatzbereiche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58228-F5A9-B54C-9B57-84021D73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106" y="1269815"/>
            <a:ext cx="5573991" cy="4455205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Personen</a:t>
            </a:r>
            <a:r>
              <a:rPr lang="de-DE" dirty="0">
                <a:solidFill>
                  <a:schemeClr val="tx1"/>
                </a:solidFill>
              </a:rPr>
              <a:t> die ihr </a:t>
            </a:r>
            <a:r>
              <a:rPr lang="de-DE" b="1" dirty="0">
                <a:solidFill>
                  <a:schemeClr val="tx1"/>
                </a:solidFill>
              </a:rPr>
              <a:t>Wohlbefinden </a:t>
            </a:r>
            <a:r>
              <a:rPr lang="de-DE" b="1" dirty="0" err="1">
                <a:solidFill>
                  <a:schemeClr val="tx1"/>
                </a:solidFill>
              </a:rPr>
              <a:t>tracken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wollen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Menschen mit Depressionen </a:t>
            </a:r>
            <a:r>
              <a:rPr lang="de-DE" dirty="0">
                <a:solidFill>
                  <a:schemeClr val="tx1"/>
                </a:solidFill>
              </a:rPr>
              <a:t>unterstützen</a:t>
            </a:r>
          </a:p>
        </p:txBody>
      </p:sp>
      <p:pic>
        <p:nvPicPr>
          <p:cNvPr id="7" name="Grafik 6" descr="Kopf mit Zahnrädern">
            <a:extLst>
              <a:ext uri="{FF2B5EF4-FFF2-40B4-BE49-F238E27FC236}">
                <a16:creationId xmlns:a16="http://schemas.microsoft.com/office/drawing/2014/main" id="{0F4B3E88-4660-E54C-B1EF-9FBC0B70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895" y="3268563"/>
            <a:ext cx="3005051" cy="30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59FEF3-EF06-284A-8F16-E5DDD0F3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36"/>
            <a:ext cx="12293174" cy="686263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079EB90-93AC-EC41-9A99-FD87585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38" y="680278"/>
            <a:ext cx="3548523" cy="10485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b="1" spc="-100" dirty="0">
                <a:solidFill>
                  <a:schemeClr val="bg1"/>
                </a:solidFill>
              </a:rPr>
              <a:t>Das Team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72CD5F-4DC9-C144-8AA5-7229109DB33F}"/>
              </a:ext>
            </a:extLst>
          </p:cNvPr>
          <p:cNvSpPr/>
          <p:nvPr/>
        </p:nvSpPr>
        <p:spPr>
          <a:xfrm>
            <a:off x="768930" y="2750198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6EC5B8-1CC6-5A40-B4AC-6A51155FB5A6}"/>
              </a:ext>
            </a:extLst>
          </p:cNvPr>
          <p:cNvSpPr/>
          <p:nvPr/>
        </p:nvSpPr>
        <p:spPr>
          <a:xfrm>
            <a:off x="3034609" y="2750196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A2ABD-6A6B-4340-B348-B706E3104CAF}"/>
              </a:ext>
            </a:extLst>
          </p:cNvPr>
          <p:cNvSpPr/>
          <p:nvPr/>
        </p:nvSpPr>
        <p:spPr>
          <a:xfrm>
            <a:off x="5299200" y="2776100"/>
            <a:ext cx="1690111" cy="1690111"/>
          </a:xfrm>
          <a:prstGeom prst="ellipse">
            <a:avLst/>
          </a:prstGeom>
          <a:blipFill dpi="0" rotWithShape="1">
            <a:blip r:embed="rId3"/>
            <a:srcRect/>
            <a:stretch>
              <a:fillRect r="-64" b="-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2B8243-F9CD-5642-B1FF-D13D629E2261}"/>
              </a:ext>
            </a:extLst>
          </p:cNvPr>
          <p:cNvSpPr/>
          <p:nvPr/>
        </p:nvSpPr>
        <p:spPr>
          <a:xfrm>
            <a:off x="7565967" y="2750195"/>
            <a:ext cx="1690111" cy="16901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D0DB1-BA8C-9840-8E16-8F57D5B0A163}"/>
              </a:ext>
            </a:extLst>
          </p:cNvPr>
          <p:cNvSpPr/>
          <p:nvPr/>
        </p:nvSpPr>
        <p:spPr>
          <a:xfrm>
            <a:off x="9816870" y="2776100"/>
            <a:ext cx="1690111" cy="1690111"/>
          </a:xfrm>
          <a:prstGeom prst="ellipse">
            <a:avLst/>
          </a:prstGeom>
          <a:blipFill dpi="0" rotWithShape="1">
            <a:blip r:embed="rId4"/>
            <a:srcRect/>
            <a:stretch>
              <a:fillRect l="-5000" t="-15000" r="-5000" b="-1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2BDF8157-FA38-0845-9ACE-42D28848285E}"/>
              </a:ext>
            </a:extLst>
          </p:cNvPr>
          <p:cNvSpPr txBox="1">
            <a:spLocks/>
          </p:cNvSpPr>
          <p:nvPr/>
        </p:nvSpPr>
        <p:spPr>
          <a:xfrm>
            <a:off x="631405" y="4745873"/>
            <a:ext cx="1958050" cy="11744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Markus Stadler</a:t>
            </a:r>
          </a:p>
          <a:p>
            <a:pPr algn="ctr"/>
            <a:endParaRPr lang="en-US" sz="20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000" b="1" spc="-100" dirty="0">
                <a:solidFill>
                  <a:schemeClr val="bg1"/>
                </a:solidFill>
              </a:rPr>
              <a:t>Backend </a:t>
            </a:r>
            <a:br>
              <a:rPr lang="en-US" sz="2000" b="1" spc="-100" dirty="0">
                <a:solidFill>
                  <a:schemeClr val="bg1"/>
                </a:solidFill>
              </a:rPr>
            </a:br>
            <a:r>
              <a:rPr lang="en-US" sz="2000" b="1" spc="-100" dirty="0" err="1">
                <a:solidFill>
                  <a:schemeClr val="bg1"/>
                </a:solidFill>
              </a:rPr>
              <a:t>Keycloak</a:t>
            </a:r>
            <a:endParaRPr lang="en-US" sz="2400" b="1" spc="-100" dirty="0">
              <a:solidFill>
                <a:schemeClr val="bg1"/>
              </a:solidFill>
            </a:endParaRP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EB1B1D0A-FED2-9A4F-925A-F4AEB6214C65}"/>
              </a:ext>
            </a:extLst>
          </p:cNvPr>
          <p:cNvSpPr txBox="1">
            <a:spLocks/>
          </p:cNvSpPr>
          <p:nvPr/>
        </p:nvSpPr>
        <p:spPr>
          <a:xfrm>
            <a:off x="2928462" y="4800348"/>
            <a:ext cx="1958050" cy="11338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spc="-100" dirty="0">
                <a:solidFill>
                  <a:schemeClr val="bg1"/>
                </a:solidFill>
              </a:rPr>
              <a:t>Noah </a:t>
            </a:r>
            <a:r>
              <a:rPr lang="en-US" sz="2600" b="1" spc="-100" dirty="0" err="1">
                <a:solidFill>
                  <a:schemeClr val="bg1"/>
                </a:solidFill>
              </a:rPr>
              <a:t>Stallinger</a:t>
            </a:r>
            <a:endParaRPr lang="en-US" sz="26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 err="1">
                <a:solidFill>
                  <a:schemeClr val="bg1"/>
                </a:solidFill>
              </a:rPr>
              <a:t>Projektleiter</a:t>
            </a:r>
            <a:endParaRPr lang="en-US" sz="22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2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F255AD6-85F1-4744-92B1-7D4BBD40452D}"/>
              </a:ext>
            </a:extLst>
          </p:cNvPr>
          <p:cNvSpPr txBox="1">
            <a:spLocks/>
          </p:cNvSpPr>
          <p:nvPr/>
        </p:nvSpPr>
        <p:spPr>
          <a:xfrm>
            <a:off x="5368172" y="4745873"/>
            <a:ext cx="1578908" cy="1105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spc="-100" dirty="0">
                <a:solidFill>
                  <a:schemeClr val="bg1"/>
                </a:solidFill>
              </a:rPr>
              <a:t>Julian Haas</a:t>
            </a:r>
            <a:br>
              <a:rPr lang="en-US" sz="3100" b="1" spc="-100" dirty="0">
                <a:solidFill>
                  <a:schemeClr val="bg1"/>
                </a:solidFill>
              </a:rPr>
            </a:br>
            <a:endParaRPr lang="en-US" sz="31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700" b="1" spc="-100" dirty="0">
                <a:solidFill>
                  <a:schemeClr val="bg1"/>
                </a:solidFill>
              </a:rPr>
              <a:t> </a:t>
            </a:r>
            <a:r>
              <a:rPr lang="en-US" sz="2700" b="1" spc="-100" dirty="0" err="1">
                <a:solidFill>
                  <a:schemeClr val="bg1"/>
                </a:solidFill>
              </a:rPr>
              <a:t>Animationen</a:t>
            </a:r>
            <a:r>
              <a:rPr lang="en-US" sz="2700" b="1" spc="-100" dirty="0">
                <a:solidFill>
                  <a:schemeClr val="bg1"/>
                </a:solidFill>
              </a:rPr>
              <a:t>  Backend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D84E3F59-DD13-AA40-8450-EB4EC53AA966}"/>
              </a:ext>
            </a:extLst>
          </p:cNvPr>
          <p:cNvSpPr txBox="1">
            <a:spLocks/>
          </p:cNvSpPr>
          <p:nvPr/>
        </p:nvSpPr>
        <p:spPr>
          <a:xfrm>
            <a:off x="7428741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Stephan </a:t>
            </a:r>
            <a:r>
              <a:rPr lang="en-US" sz="2400" b="1" spc="-100" dirty="0" err="1">
                <a:solidFill>
                  <a:schemeClr val="bg1"/>
                </a:solidFill>
              </a:rPr>
              <a:t>Herbe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0A4473AB-DD8A-2246-9526-8BA8E275EF38}"/>
              </a:ext>
            </a:extLst>
          </p:cNvPr>
          <p:cNvSpPr txBox="1">
            <a:spLocks/>
          </p:cNvSpPr>
          <p:nvPr/>
        </p:nvSpPr>
        <p:spPr>
          <a:xfrm>
            <a:off x="9682900" y="4814290"/>
            <a:ext cx="1958050" cy="90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-100" dirty="0">
                <a:solidFill>
                  <a:schemeClr val="bg1"/>
                </a:solidFill>
              </a:rPr>
              <a:t>Moritz </a:t>
            </a:r>
            <a:r>
              <a:rPr lang="en-US" sz="2400" b="1" spc="-100" dirty="0" err="1">
                <a:solidFill>
                  <a:schemeClr val="bg1"/>
                </a:solidFill>
              </a:rPr>
              <a:t>Weibold</a:t>
            </a:r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endParaRPr lang="en-US" sz="2400" b="1" spc="-100" dirty="0">
              <a:solidFill>
                <a:schemeClr val="bg1"/>
              </a:solidFill>
            </a:endParaRPr>
          </a:p>
          <a:p>
            <a:pPr algn="ctr"/>
            <a:r>
              <a:rPr lang="en-US" sz="2100" b="1" spc="-1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4656458-3573-9941-A0B4-FA0C528F5F6A}"/>
              </a:ext>
            </a:extLst>
          </p:cNvPr>
          <p:cNvSpPr/>
          <p:nvPr/>
        </p:nvSpPr>
        <p:spPr>
          <a:xfrm>
            <a:off x="10557069" y="-1479881"/>
            <a:ext cx="3729497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710503B2-8E41-9E42-9E4D-F4BCAEA29B8E}"/>
              </a:ext>
            </a:extLst>
          </p:cNvPr>
          <p:cNvSpPr/>
          <p:nvPr/>
        </p:nvSpPr>
        <p:spPr>
          <a:xfrm>
            <a:off x="-2284608" y="5920280"/>
            <a:ext cx="3895038" cy="32110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779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1F23DF-5CED-3144-8A0D-7673299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900" spc="-100">
                <a:solidFill>
                  <a:schemeClr val="accent1"/>
                </a:solidFill>
              </a:rPr>
              <a:t>Arbeitsverteilung</a:t>
            </a:r>
          </a:p>
        </p:txBody>
      </p:sp>
    </p:spTree>
    <p:extLst>
      <p:ext uri="{BB962C8B-B14F-4D97-AF65-F5344CB8AC3E}">
        <p14:creationId xmlns:p14="http://schemas.microsoft.com/office/powerpoint/2010/main" val="1947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E9AC1-24D6-5246-B127-E4390E67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68CD05-95DF-B546-84B2-378A1A5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67" y="130081"/>
            <a:ext cx="7315200" cy="219617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1987A5-DFAA-624E-B60F-8D17F8B2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67" y="2326255"/>
            <a:ext cx="7315200" cy="21961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3A7A11-CC49-0C45-A3B9-987E0A6F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560" y="4522429"/>
            <a:ext cx="3593007" cy="21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3C525-72EB-0643-B6C5-0E34C054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&amp; 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623BB-5451-6F44-BEEB-C85AE639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29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9BF2-3847-D442-9FD9-3154E6BC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Verwendetet Technologien &amp; Systemarchitektur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9B6EA-7272-694B-8844-D0E79B43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03738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Benutzerdefinier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54A8EB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Macintosh PowerPoint</Application>
  <PresentationFormat>Breitbild</PresentationFormat>
  <Paragraphs>49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Rahmen</vt:lpstr>
      <vt:lpstr>PowerPoint-Präsentation</vt:lpstr>
      <vt:lpstr>Um was geht’s?</vt:lpstr>
      <vt:lpstr>PowerPoint-Präsentation</vt:lpstr>
      <vt:lpstr>Praktische Einsatzbereiche</vt:lpstr>
      <vt:lpstr>Das Team</vt:lpstr>
      <vt:lpstr>Arbeitsverteilung</vt:lpstr>
      <vt:lpstr>Commits </vt:lpstr>
      <vt:lpstr>Ziele &amp; Meilensteine</vt:lpstr>
      <vt:lpstr>Verwendetet Technologien &amp; Systemarchitektur</vt:lpstr>
      <vt:lpstr>Hindernisse</vt:lpstr>
      <vt:lpstr>LIVE DEMO</vt:lpstr>
      <vt:lpstr>Wieso beenden wir das Projekt?   Wie geht es weiter?</vt:lpstr>
      <vt:lpstr>Danke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Haas Julian</dc:creator>
  <cp:lastModifiedBy>Haas Julian</cp:lastModifiedBy>
  <cp:revision>5</cp:revision>
  <dcterms:created xsi:type="dcterms:W3CDTF">2021-06-05T14:19:41Z</dcterms:created>
  <dcterms:modified xsi:type="dcterms:W3CDTF">2021-06-05T14:30:05Z</dcterms:modified>
</cp:coreProperties>
</file>